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87" r:id="rId2"/>
    <p:sldId id="289" r:id="rId3"/>
    <p:sldId id="288" r:id="rId4"/>
    <p:sldId id="290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1F6B2D-2AAB-4972-AA28-0A6F4E0C9688}">
          <p14:sldIdLst>
            <p14:sldId id="287"/>
            <p14:sldId id="289"/>
            <p14:sldId id="288"/>
            <p14:sldId id="290"/>
          </p14:sldIdLst>
        </p14:section>
      </p14:sectionLst>
    </p:ext>
    <p:ext uri="{EFAFB233-063F-42B5-8137-9DF3F51BA10A}">
      <p15:sldGuideLst xmlns:p15="http://schemas.microsoft.com/office/powerpoint/2012/main" xmlns="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xmlns="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AFAFB"/>
    <a:srgbClr val="C8C8C9"/>
    <a:srgbClr val="FEFEF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54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85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1B9EE-2A0D-4DA5-AEB0-4EE8C0E19441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144DA-A6F2-46D3-91A9-616E6AFFB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96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B29BD9-1FBF-4B73-8869-3B4E474883F2}" type="datetimeFigureOut">
              <a:rPr lang="ru-RU" smtClean="0"/>
              <a:pPr/>
              <a:t>26.12.2023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C8202C-7838-40F0-8237-66F1B8A547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F9786B3-3224-4ADC-90C9-C6402AECF2F8}"/>
              </a:ext>
            </a:extLst>
          </p:cNvPr>
          <p:cNvSpPr/>
          <p:nvPr/>
        </p:nvSpPr>
        <p:spPr>
          <a:xfrm>
            <a:off x="879814" y="3695879"/>
            <a:ext cx="10546672" cy="2981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07177" y="4303249"/>
            <a:ext cx="8946393" cy="1766656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Инновационные учебные занятия в дополнительном образовании</a:t>
            </a:r>
            <a:endParaRPr lang="ru-RU" sz="4800" b="1" i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3742073" y="0"/>
            <a:ext cx="4822154" cy="257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5371" y="2653009"/>
            <a:ext cx="9295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Обоянский районный Дом пионеров и школьников</a:t>
            </a:r>
            <a:endParaRPr lang="ru-RU" sz="32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9046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83502" y="90719"/>
            <a:ext cx="8946393" cy="17666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2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Содержание и формы инновационной деятельности педагога</a:t>
            </a:r>
            <a:endParaRPr lang="ru-RU" sz="3200" b="1" i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640778" y="-21507"/>
            <a:ext cx="3793553" cy="20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2225" y="1360550"/>
            <a:ext cx="9156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 Внедрение, использование новых методов, методик, средств, технологий в образовательном процессе: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76" y="1994263"/>
            <a:ext cx="1188976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проектные технологии предполагают включение детей в социально и личностно-значимую деятельность (работа над творческими проектами);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личностно-ориентированные технологии. Сюда относятся технологии дифференциации и индивидуализации. Дети являются не столько объектом педагогического воздействия, сколько субъектом собственной деятельности. Следовательно, дифференцированный подход в обучении должен осуществляться на индивидуальном уровне.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исследовательские и практические работы предполагают в получении учебной информации из первоисточников. Обучающиеся учатся работать с историческими документами, книгами, энциклопедиями, периодической печатью;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информационно-коммуникативные технологии: компьютерные программы, интернет. Компьютер используется для иллюстрации материала: изображения изделий декоративно-прикладного творчества, презентаций по темам программы, мастер-классов с поэтапным выполнением изделий ДПИ и т.д. Также компьютер и Интернет помогают участвовать в дистанционных конкурсах, конференциях;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учение через обучение – метод обучения, при котором обучающиеся с помощью педагога готовятся и проводят занятия (презентации, мастер-классы);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технология парного обучения – один из видов педагогических технологий, при котором один ребенок учит другого. Коммуникация двух обучающихся происходит в форме диалога;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работа в малых группах – одна из самых популярных стратегий, так как она дает всем обучающимся (в том числе и стеснительным) возможность участвовать в работе, практиковать навыки сотрудничества, межличностного общения.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Интернет-технологии – компьютерные обучающие программы, интерактивный электронный журнал (учебник), электронное портфолио, дистанционное обучение.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2564956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97928" y="300269"/>
            <a:ext cx="8946393" cy="17666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40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Содержание и формы инновационной деятельности педагога</a:t>
            </a:r>
            <a:endParaRPr lang="ru-RU" sz="4000" b="1" i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640778" y="-21508"/>
            <a:ext cx="4126928" cy="220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1474" y="2265425"/>
            <a:ext cx="114299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2.Разработка авторских программ, методик, технологий, проектов, методической продукции.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3.Проведение учебных занятий в инновационной форме.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 инновационным формам учебных занятий можно отнести: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интегрированные занятия, основанные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связях (вокруг одной темы объединяется материал нескольких предметов. Особенности интегрированного занятия – четкость, компактность, сжатость, логическая взаимообусловленность учебного материала на каждом этапе занятия, большая информативная емкость материала, проходит в форме занимательной, увлекательной игры.);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мастер-классы;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занятия-соревнования: конкурсы, турниры, викторины и так далее;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занятия, основанные на методах общественной практики: репортаж, интервью, изобретение, комментарий, аукцион, устный журнал, диспуты, круглый стол, газета и так далее;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занятия-фантазии: сказка, сюрприз, приключение и другие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4.Проведение мастер-классов для педагогов.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5.Участие в проектно-исследовательской деятельности.</a:t>
            </a: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6.Интерактивные подходы.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9046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1C9DD2-A6C2-48DA-9A2C-7370B42186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73487" y="115967"/>
            <a:ext cx="8946393" cy="17666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600" b="1" i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Формы продуктов инновационной деятельности педагога</a:t>
            </a:r>
            <a:endParaRPr lang="ru-RU" sz="3600" b="1" i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711EDC-6C70-F0A6-E37F-9E96923469A6}"/>
              </a:ext>
            </a:extLst>
          </p:cNvPr>
          <p:cNvSpPr txBox="1">
            <a:spLocks/>
          </p:cNvSpPr>
          <p:nvPr/>
        </p:nvSpPr>
        <p:spPr>
          <a:xfrm>
            <a:off x="4090840" y="5580015"/>
            <a:ext cx="7998952" cy="705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dompi\Downloads\Скан_20230426_(3)-transfor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12"/>
          <a:stretch/>
        </p:blipFill>
        <p:spPr bwMode="auto">
          <a:xfrm>
            <a:off x="-440754" y="0"/>
            <a:ext cx="5431854" cy="290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0163" y="3141243"/>
            <a:ext cx="743280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учебные пособия;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методические разработки;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интернет-выставки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и экскурсии;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интерактивные модели;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мультимедийные продукты;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художественные и творческие работы;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участие в конференциях,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семинарах, мастер-классах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работа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-сайтов педагогов.</a:t>
            </a:r>
          </a:p>
          <a:p>
            <a:endParaRPr lang="ru-RU" dirty="0"/>
          </a:p>
        </p:txBody>
      </p:sp>
      <p:pic>
        <p:nvPicPr>
          <p:cNvPr id="2051" name="Picture 3" descr="C:\Users\dompi\Downloads\1680951340_kartinki-pibig-info-p-yestestvennonauchnaya-gramotnost-kartinki-18-transfor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1543050"/>
            <a:ext cx="5495925" cy="572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64956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1949</TotalTime>
  <Words>454</Words>
  <Application>Microsoft Office PowerPoint</Application>
  <PresentationFormat>Произвольный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dompi</cp:lastModifiedBy>
  <cp:revision>109</cp:revision>
  <cp:lastPrinted>2023-01-17T13:28:08Z</cp:lastPrinted>
  <dcterms:created xsi:type="dcterms:W3CDTF">2022-02-16T07:39:31Z</dcterms:created>
  <dcterms:modified xsi:type="dcterms:W3CDTF">2023-12-26T13:04:27Z</dcterms:modified>
</cp:coreProperties>
</file>