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65" r:id="rId2"/>
    <p:sldId id="277" r:id="rId3"/>
    <p:sldId id="271" r:id="rId4"/>
    <p:sldId id="266" r:id="rId5"/>
    <p:sldId id="279" r:id="rId6"/>
    <p:sldId id="269" r:id="rId7"/>
    <p:sldId id="278" r:id="rId8"/>
    <p:sldId id="268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ПК-3" initials="П" lastIdx="2" clrIdx="0">
    <p:extLst>
      <p:ext uri="{19B8F6BF-5375-455C-9EA6-DF929625EA0E}">
        <p15:presenceInfo xmlns:p15="http://schemas.microsoft.com/office/powerpoint/2012/main" xmlns="" userId="ПК-3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FF33"/>
    <a:srgbClr val="FF99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043" autoAdjust="0"/>
    <p:restoredTop sz="94660"/>
  </p:normalViewPr>
  <p:slideViewPr>
    <p:cSldViewPr snapToGrid="0">
      <p:cViewPr>
        <p:scale>
          <a:sx n="59" d="100"/>
          <a:sy n="59" d="100"/>
        </p:scale>
        <p:origin x="-2322" y="-13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2-11-08T19:56:45.977" idx="1">
    <p:pos x="7753" y="-41"/>
    <p:text/>
    <p:extLst>
      <p:ext uri="{C676402C-5697-4E1C-873F-D02D1690AC5C}">
        <p15:threadingInfo xmlns:p15="http://schemas.microsoft.com/office/powerpoint/2012/main" xmlns="" timeZoneBias="-180"/>
      </p:ext>
    </p:extLst>
  </p:cm>
  <p:cm authorId="1" dt="2022-11-08T19:56:47.637" idx="2">
    <p:pos x="7889" y="95"/>
    <p:text/>
    <p:extLst>
      <p:ext uri="{C676402C-5697-4E1C-873F-D02D1690AC5C}">
        <p15:threadingInfo xmlns:p15="http://schemas.microsoft.com/office/powerpoint/2012/main" xmlns="" timeZoneBias="-180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CFF987-F0B3-401F-AD88-64896784B5BD}" type="datetimeFigureOut">
              <a:rPr lang="ru-RU" smtClean="0"/>
              <a:pPr/>
              <a:t>27.12.2023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A22D4B-2654-42AB-9AD1-68506BBDE3C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81511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375CBB-8E27-498D-BFE5-D35D8A432134}" type="datetimeFigureOut">
              <a:rPr lang="ru-RU" smtClean="0"/>
              <a:pPr/>
              <a:t>27.12.2023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FA714C-2944-4884-B705-2263C963854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06392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375CBB-8E27-498D-BFE5-D35D8A432134}" type="datetimeFigureOut">
              <a:rPr lang="ru-RU" smtClean="0"/>
              <a:pPr/>
              <a:t>27.12.2023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FA714C-2944-4884-B705-2263C963854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87871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375CBB-8E27-498D-BFE5-D35D8A432134}" type="datetimeFigureOut">
              <a:rPr lang="ru-RU" smtClean="0"/>
              <a:pPr/>
              <a:t>27.12.2023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FA714C-2944-4884-B705-2263C963854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39328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375CBB-8E27-498D-BFE5-D35D8A432134}" type="datetimeFigureOut">
              <a:rPr lang="ru-RU" smtClean="0"/>
              <a:pPr/>
              <a:t>27.12.2023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FA714C-2944-4884-B705-2263C963854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01128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375CBB-8E27-498D-BFE5-D35D8A432134}" type="datetimeFigureOut">
              <a:rPr lang="ru-RU" smtClean="0"/>
              <a:pPr/>
              <a:t>27.12.2023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FA714C-2944-4884-B705-2263C963854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04997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375CBB-8E27-498D-BFE5-D35D8A432134}" type="datetimeFigureOut">
              <a:rPr lang="ru-RU" smtClean="0"/>
              <a:pPr/>
              <a:t>27.12.2023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FA714C-2944-4884-B705-2263C963854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70447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375CBB-8E27-498D-BFE5-D35D8A432134}" type="datetimeFigureOut">
              <a:rPr lang="ru-RU" smtClean="0"/>
              <a:pPr/>
              <a:t>27.12.2023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FA714C-2944-4884-B705-2263C963854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86645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375CBB-8E27-498D-BFE5-D35D8A432134}" type="datetimeFigureOut">
              <a:rPr lang="ru-RU" smtClean="0"/>
              <a:pPr/>
              <a:t>27.12.2023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FA714C-2944-4884-B705-2263C963854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40506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375CBB-8E27-498D-BFE5-D35D8A432134}" type="datetimeFigureOut">
              <a:rPr lang="ru-RU" smtClean="0"/>
              <a:pPr/>
              <a:t>27.12.2023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FA714C-2944-4884-B705-2263C963854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2389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375CBB-8E27-498D-BFE5-D35D8A432134}" type="datetimeFigureOut">
              <a:rPr lang="ru-RU" smtClean="0"/>
              <a:pPr/>
              <a:t>27.12.2023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FA714C-2944-4884-B705-2263C963854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81507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375CBB-8E27-498D-BFE5-D35D8A432134}" type="datetimeFigureOut">
              <a:rPr lang="ru-RU" smtClean="0"/>
              <a:pPr/>
              <a:t>27.12.2023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FA714C-2944-4884-B705-2263C963854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39418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375CBB-8E27-498D-BFE5-D35D8A432134}" type="datetimeFigureOut">
              <a:rPr lang="ru-RU" smtClean="0"/>
              <a:pPr/>
              <a:t>27.12.2023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FA714C-2944-4884-B705-2263C963854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83679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7" Type="http://schemas.openxmlformats.org/officeDocument/2006/relationships/image" Target="../media/image1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png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65193"/>
            <a:ext cx="12307899" cy="692319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0578" y="31544"/>
            <a:ext cx="6673016" cy="682645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</p:pic>
      <p:sp>
        <p:nvSpPr>
          <p:cNvPr id="5" name="Скругленный прямоугольник 4"/>
          <p:cNvSpPr/>
          <p:nvPr/>
        </p:nvSpPr>
        <p:spPr>
          <a:xfrm>
            <a:off x="5270061" y="4429919"/>
            <a:ext cx="1565564" cy="796636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2794716" y="4334470"/>
            <a:ext cx="7599124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00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2023-2024уч.год</a:t>
            </a:r>
            <a:endParaRPr lang="ru-RU" sz="5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FF00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017431" y="-85064"/>
            <a:ext cx="9530366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0" i="1" cap="none" spc="0" dirty="0" smtClean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Отряд ЮИД </a:t>
            </a:r>
            <a:r>
              <a:rPr lang="ru-RU" sz="2400" b="0" i="1" cap="none" spc="0" dirty="0" smtClean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МБУ ДО «</a:t>
            </a:r>
            <a:r>
              <a:rPr lang="ru-RU" sz="2400" b="0" i="1" cap="none" spc="0" dirty="0" err="1" smtClean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ДПиШ</a:t>
            </a:r>
            <a:r>
              <a:rPr lang="ru-RU" sz="2400" b="0" i="1" cap="none" spc="0" dirty="0" smtClean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» на базе МБОУ «Рудавская СОШ»</a:t>
            </a:r>
            <a:endParaRPr lang="ru-RU" sz="2400" b="0" i="1" cap="none" spc="0" dirty="0">
              <a:ln w="0"/>
              <a:solidFill>
                <a:schemeClr val="accent1">
                  <a:lumMod val="50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414456" y="5911405"/>
            <a:ext cx="2777544" cy="64633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00B050"/>
                </a:solidFill>
              </a:rPr>
              <a:t>Педагог доп. образования</a:t>
            </a:r>
          </a:p>
          <a:p>
            <a:pPr algn="ctr"/>
            <a:r>
              <a:rPr lang="ru-RU" dirty="0" smtClean="0">
                <a:solidFill>
                  <a:srgbClr val="00B050"/>
                </a:solidFill>
              </a:rPr>
              <a:t>А.А. Дорохова</a:t>
            </a:r>
            <a:endParaRPr lang="ru-RU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5912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FF9966"/>
          </a:solidFill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Отряд юных инспекторов движения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ru-RU" b="1" dirty="0" smtClean="0">
                <a:solidFill>
                  <a:srgbClr val="FFC000"/>
                </a:solidFill>
              </a:rPr>
              <a:t>Мы живем в эпоху интенсивного автомобильного движения, где автомобиль является неизменным атрибутом наших городов и населенных пунктов, отвоёвывая заметную позицию у пешеходов. В связи с этим большое значение имеет безопасность наших детей на дорогах.</a:t>
            </a:r>
          </a:p>
          <a:p>
            <a:r>
              <a:rPr lang="ru-RU" b="1" dirty="0" smtClean="0">
                <a:solidFill>
                  <a:srgbClr val="00B050"/>
                </a:solidFill>
              </a:rPr>
              <a:t>Проблема безопасности юных граждан – пешеходов и пассажиров – остается одной из самых болезненных. </a:t>
            </a:r>
          </a:p>
          <a:p>
            <a:endParaRPr lang="ru-RU" b="1" dirty="0" smtClean="0">
              <a:solidFill>
                <a:srgbClr val="00B050"/>
              </a:solidFill>
            </a:endParaRPr>
          </a:p>
          <a:p>
            <a:endParaRPr lang="ru-RU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96575" y="4675031"/>
            <a:ext cx="3057273" cy="2015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00404" y="4739425"/>
            <a:ext cx="2613264" cy="19599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307899" cy="6923193"/>
          </a:xfrm>
          <a:prstGeom prst="rect">
            <a:avLst/>
          </a:prstGeom>
        </p:spPr>
      </p:pic>
      <p:sp>
        <p:nvSpPr>
          <p:cNvPr id="3" name="Скругленный прямоугольник 2"/>
          <p:cNvSpPr/>
          <p:nvPr/>
        </p:nvSpPr>
        <p:spPr>
          <a:xfrm>
            <a:off x="6517350" y="753842"/>
            <a:ext cx="3153715" cy="1502958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Ролевые игры, городские рейды, семейные турниры, агитбригады</a:t>
            </a:r>
            <a:endParaRPr lang="ru-RU" sz="2400" b="1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4599837" y="2607474"/>
            <a:ext cx="3108223" cy="1708244"/>
          </a:xfrm>
          <a:prstGeom prst="ellips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u="sng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Инновационные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методы в работе отряда ЮИД</a:t>
            </a:r>
            <a:endParaRPr lang="ru-RU" b="1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8094208" y="2933268"/>
            <a:ext cx="3153715" cy="1488607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Интерактивные уроки, игровые тренинги</a:t>
            </a:r>
            <a:endParaRPr lang="ru-RU" sz="2400" b="1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1032027" y="2443002"/>
            <a:ext cx="3153715" cy="1487553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Метод коридорных провокаций </a:t>
            </a:r>
            <a:endParaRPr lang="en-US" sz="2400" b="1" dirty="0" smtClean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en-US" sz="2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QR-</a:t>
            </a: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код)</a:t>
            </a:r>
            <a:endParaRPr lang="ru-RU" sz="2400" b="1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1984557" y="4615296"/>
            <a:ext cx="3153715" cy="1502958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Обучение сверстников, мозговой штурм</a:t>
            </a:r>
            <a:endParaRPr lang="ru-RU" sz="2400" b="1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5990174" y="4961996"/>
            <a:ext cx="3153715" cy="1502958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Проектная деятельность, конкурсы, соревнования</a:t>
            </a:r>
            <a:endParaRPr lang="ru-RU" sz="2400" b="1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2493318" y="330471"/>
            <a:ext cx="3153715" cy="1502958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Создание видеороликов, буклетов, листовок</a:t>
            </a:r>
            <a:endParaRPr lang="ru-RU" sz="2400" b="1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58095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65193"/>
            <a:ext cx="12307899" cy="692319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33" t="13312" r="-1"/>
          <a:stretch/>
        </p:blipFill>
        <p:spPr>
          <a:xfrm>
            <a:off x="401134" y="566671"/>
            <a:ext cx="5030479" cy="3263041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2653759" y="14849"/>
            <a:ext cx="687237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Ролевые игры, городские рейды, семейные турниры,      агитбригады</a:t>
            </a:r>
            <a:endParaRPr lang="ru-RU" sz="20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193" name="Picture 1" descr="C:\Users\Физика\Desktop\100008106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984062" y="1738648"/>
            <a:ext cx="7207938" cy="4067980"/>
          </a:xfrm>
          <a:prstGeom prst="rect">
            <a:avLst/>
          </a:prstGeom>
          <a:noFill/>
        </p:spPr>
      </p:pic>
      <p:pic>
        <p:nvPicPr>
          <p:cNvPr id="8194" name="Picture 2" descr="C:\Users\Физика\Desktop\ЮИД\2023-12-25_11-02-50.png"/>
          <p:cNvPicPr>
            <a:picLocks noGrp="1" noChangeAspect="1" noChangeArrowheads="1"/>
          </p:cNvPicPr>
          <p:nvPr>
            <p:ph idx="1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3740" y="3850783"/>
            <a:ext cx="4521915" cy="3007217"/>
          </a:xfrm>
          <a:prstGeom prst="rect">
            <a:avLst/>
          </a:prstGeom>
          <a:noFill/>
        </p:spPr>
      </p:pic>
      <p:pic>
        <p:nvPicPr>
          <p:cNvPr id="14" name="Объект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5003" y="592428"/>
            <a:ext cx="5030084" cy="3206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672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475323" cy="7089820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2653759" y="14849"/>
            <a:ext cx="687237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Ролевые игры, городские рейды, семейные турниры,      агитбригады</a:t>
            </a:r>
            <a:endParaRPr lang="ru-RU" sz="20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50" name="Picture 2" descr="C:\Users\Физика\Desktop\ЮИД\2023-12-25_11-04-58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78828" y="3683358"/>
            <a:ext cx="5924282" cy="3342067"/>
          </a:xfrm>
          <a:prstGeom prst="rect">
            <a:avLst/>
          </a:prstGeom>
          <a:noFill/>
        </p:spPr>
      </p:pic>
      <p:pic>
        <p:nvPicPr>
          <p:cNvPr id="2051" name="Picture 3" descr="C:\Users\Физика\Desktop\ЮИД\2023-12-25_11-05-33.pn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9459" y="605307"/>
            <a:ext cx="4829667" cy="3013655"/>
          </a:xfrm>
          <a:prstGeom prst="rect">
            <a:avLst/>
          </a:prstGeom>
          <a:noFill/>
        </p:spPr>
      </p:pic>
      <p:pic>
        <p:nvPicPr>
          <p:cNvPr id="1026" name="Picture 2" descr="C:\Users\Физика\Desktop\ЮИД\170365422595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8987212" y="27586546"/>
            <a:ext cx="4407436" cy="3305577"/>
          </a:xfrm>
          <a:prstGeom prst="rect">
            <a:avLst/>
          </a:prstGeom>
          <a:noFill/>
        </p:spPr>
      </p:pic>
      <p:pic>
        <p:nvPicPr>
          <p:cNvPr id="8" name="Рисунок 7" descr="1703654225957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28033" y="3721995"/>
            <a:ext cx="4938662" cy="3354946"/>
          </a:xfrm>
          <a:prstGeom prst="rect">
            <a:avLst/>
          </a:prstGeom>
        </p:spPr>
      </p:pic>
      <p:pic>
        <p:nvPicPr>
          <p:cNvPr id="9" name="Рисунок 8" descr="1703654225981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928575" y="643944"/>
            <a:ext cx="5198771" cy="2949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672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5899" y="0"/>
            <a:ext cx="12307899" cy="692319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8736" y="545996"/>
            <a:ext cx="4585052" cy="3438789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1962226" y="15624"/>
            <a:ext cx="839238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Интерактивные уроки, игровые тренинги</a:t>
            </a:r>
            <a:endParaRPr lang="ru-RU" sz="2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25" t="21790" r="16466" b="13423"/>
          <a:stretch/>
        </p:blipFill>
        <p:spPr>
          <a:xfrm>
            <a:off x="7369681" y="3828197"/>
            <a:ext cx="3130794" cy="3029803"/>
          </a:xfrm>
          <a:prstGeom prst="rect">
            <a:avLst/>
          </a:prstGeom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01" t="6788" r="9267" b="12442"/>
          <a:stretch/>
        </p:blipFill>
        <p:spPr bwMode="auto">
          <a:xfrm>
            <a:off x="945822" y="496553"/>
            <a:ext cx="4582274" cy="34367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82580" y="515155"/>
            <a:ext cx="5068551" cy="34257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2" name="Picture 4" descr="C:\Users\Физика\AppData\Local\Packages\Microsoft.Windows.Photos_8wekyb3d8bbwe\TempState\ShareServiceTempFolder\2023-12-25_11-06-25.jpe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336779" y="4125757"/>
            <a:ext cx="4857321" cy="273224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66904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5899" y="-1197734"/>
            <a:ext cx="14437206" cy="8120928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1962225" y="-862884"/>
            <a:ext cx="8611329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36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Интерактивные уроки, </a:t>
            </a:r>
          </a:p>
          <a:p>
            <a:pPr algn="ctr"/>
            <a:r>
              <a:rPr lang="ru-RU" sz="3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игровые тренинги</a:t>
            </a:r>
            <a:endParaRPr lang="ru-RU" sz="36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370603" y="15250034"/>
            <a:ext cx="3029396" cy="3799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619335" y="16214501"/>
            <a:ext cx="3780664" cy="2835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7" name="Рисунок 16" descr="1000075293 (1)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34851" y="824248"/>
            <a:ext cx="6255097" cy="5756856"/>
          </a:xfrm>
          <a:prstGeom prst="rect">
            <a:avLst/>
          </a:prstGeom>
        </p:spPr>
      </p:pic>
      <p:pic>
        <p:nvPicPr>
          <p:cNvPr id="18" name="Рисунок 17" descr="1000075296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714186" y="785611"/>
            <a:ext cx="7272269" cy="5673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6904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65193"/>
            <a:ext cx="12307899" cy="6923193"/>
          </a:xfrm>
          <a:prstGeom prst="rect">
            <a:avLst/>
          </a:prstGeom>
        </p:spPr>
      </p:pic>
      <p:pic>
        <p:nvPicPr>
          <p:cNvPr id="2050" name="Picture 2" descr="C:\Users\Физика\Desktop\ЮИД\Оконч 1     M0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92517" y="0"/>
            <a:ext cx="9647708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69259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655</TotalTime>
  <Words>154</Words>
  <Application>Microsoft Office PowerPoint</Application>
  <PresentationFormat>Произвольный</PresentationFormat>
  <Paragraphs>21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Презентация PowerPoint</vt:lpstr>
      <vt:lpstr>Отряд юных инспекторов движения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ПК-3</dc:creator>
  <cp:lastModifiedBy>dompi</cp:lastModifiedBy>
  <cp:revision>34</cp:revision>
  <dcterms:created xsi:type="dcterms:W3CDTF">2022-11-08T12:28:40Z</dcterms:created>
  <dcterms:modified xsi:type="dcterms:W3CDTF">2023-12-27T09:39:06Z</dcterms:modified>
</cp:coreProperties>
</file>