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B05E3-607C-41C2-9B87-15E122075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5E1130-1908-4F80-89AE-A8D69D8FB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92A67-6131-42F9-AF2F-5CE6E41A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895B04-3C28-4998-A3B1-791AB6792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F420A-E4B8-455C-A158-E097E781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62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70276-2186-4B1B-B506-A8322C40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9AAD8F-3E68-4479-B2F0-6F855946D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1806A5-3B4F-4BF3-A976-B8EA9661F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69B22F-FDF4-49F2-9A8B-6063AE0AD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48EF3F-C2A5-43AC-87BA-9E7B629A8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13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9ABB6FD-0115-49F5-9BF4-A9B67E1AB2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1F72DA-BD5C-42FB-A61E-FB7816616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2091D8-80B0-4AAF-A131-C9D4A42CE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360A3C-6A2B-4431-ACFC-E62D380C5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EC8714-E8C0-495A-A787-31BEE3953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64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2E849-94AD-43D1-95D0-3E6472BF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AFDFE3-1C41-4CC9-845E-FAA4695EF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5C61B2-E9A6-42CA-BD82-C060E25A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DE44EE-6758-4A69-A9DC-F14F2355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C2835F-ACE6-43B1-9045-F09EFC291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126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589F1-EE7C-4797-B8D2-2848B9818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AB0BCC-EB2D-4CC1-BCF3-7416C1E3C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03D9D-7266-424A-95DE-54296B6D3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C6C461-FD88-493C-801D-90C6175F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6945F2-1F1D-4649-B562-9CC7F40C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73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D7573-1985-4B12-B386-AFE8CEBD6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E3BA62-AA65-467E-9BAC-C50CDF3697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C5A0D6-5E0A-49FB-A291-53C7B6601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FE503F-62F6-4FA8-A5C5-CDFFDA1FD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503C0F-7326-414B-8097-2BE0E1FCE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B19A0B-407D-40BE-87C9-697D6566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818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711406-8DA1-4D1F-8619-F5DCCB58D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07D77C-B051-4EC7-8A29-B8F296DBC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2BC780-E9C7-4A16-99CC-3894CF530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607B4F-3E17-41B3-8D5C-104786BCF6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057961F-5507-4664-82B1-7D264C3094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0B6D54D-B3BC-450D-81E8-1FCCEB792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24050DA-2855-4A87-AA65-0C4B39714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1066814-A0A3-4232-A228-B40335980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71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69BFA-2A71-429F-8537-36B35B595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F8027C-BD00-4946-8DD8-67E2E570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2C7F87-3D37-47CA-B4B2-7572BC97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F75E77-A86B-4042-992B-EBE2F1BAD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525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3535E44-7827-4DEB-BD91-B7CDD60B6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4FE55B-9D86-4F7D-BD4C-D27536020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1494C2-26BD-4E8B-8CCD-0A7A8911D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3A7E9-38F1-4E26-96BE-177749435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03DAB2-3DE3-4C76-95C1-D53849F37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D46C9-9A81-42E7-BF53-B89DAA362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045739-76B8-48C4-BC01-820F96F8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EBFB38-DAAD-4E25-8AE9-FF5A311E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630BA0-CE09-49C1-92DA-F6741C1EA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74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6330B-405A-429E-9467-CA085C506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53C59A1-4977-41C0-8244-8D31C96626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3AD5F-2ECE-4781-840F-73C6AF0B9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F6492E-E565-4D85-A188-47A8FC884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52311C-80C3-4D39-88D0-D41A3FD9F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9538D2-A691-43FA-8B47-FB3D60366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57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30F1A-9D48-49D7-A88E-CD1B2E1CE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EC7822-4A8C-4C56-9B11-95CB02957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13AA9C-E099-493D-A456-84548FEFDF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8714B-C6C0-4721-BE9A-D1999A30FCD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6CB502-27EC-4D18-9730-6396E878E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0313C0-E14D-423D-9F36-F807C01E7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543F1-C126-4C43-AB8C-02B6BD3D30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38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215384455_613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2F884-E463-4277-8DB1-A692AE480F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22A1D5-28F4-4107-8FA0-0A53E564A6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EBB23FFF-91C0-4B9E-8883-6597861B6E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41ECB0-128D-4B10-A6E0-405D1DE751BF}"/>
              </a:ext>
            </a:extLst>
          </p:cNvPr>
          <p:cNvSpPr/>
          <p:nvPr/>
        </p:nvSpPr>
        <p:spPr>
          <a:xfrm>
            <a:off x="949911" y="390617"/>
            <a:ext cx="10466772" cy="2259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 – класс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«Мешочек счастья»</a:t>
            </a:r>
          </a:p>
        </p:txBody>
      </p:sp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948101AF-BC46-4137-9B51-CF6F6CDBF0B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467" y="3040108"/>
            <a:ext cx="4989250" cy="3427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400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915AD-F141-47E1-815F-FCC1F5EE46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5FF57D-C03E-4020-87AF-AEA096335E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524828BE-970D-4386-AD0A-835C340C03A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FC0B45-B395-4E1B-9898-38AD4A070AE0}"/>
              </a:ext>
            </a:extLst>
          </p:cNvPr>
          <p:cNvSpPr/>
          <p:nvPr/>
        </p:nvSpPr>
        <p:spPr>
          <a:xfrm>
            <a:off x="1056443" y="133165"/>
            <a:ext cx="10147176" cy="622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A23F0C6-8970-4F0E-9E8F-00DB2C1EA9DD}"/>
              </a:ext>
            </a:extLst>
          </p:cNvPr>
          <p:cNvSpPr/>
          <p:nvPr/>
        </p:nvSpPr>
        <p:spPr>
          <a:xfrm>
            <a:off x="3124940" y="2956264"/>
            <a:ext cx="4841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https://vk.com/wall-215384455_613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049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894BC-DC1B-4550-821B-16329FE32E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CA6D47-D3E6-47A9-84AC-C7558C529D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A0AE89AB-73FF-4918-84F2-03B24F35B4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D0D06C-CD64-421B-AD3F-0DDF0DB72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1834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FE89E30-A798-4953-80E1-099145973B3D}"/>
              </a:ext>
            </a:extLst>
          </p:cNvPr>
          <p:cNvSpPr/>
          <p:nvPr/>
        </p:nvSpPr>
        <p:spPr>
          <a:xfrm>
            <a:off x="6573663" y="790113"/>
            <a:ext cx="4381382" cy="5138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 человека может быть много разных настроений, но душа у него одна, и эту свою душу он неуловимо вкладывает во всё своё творчество»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7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5F5D-C0D3-45FE-9956-4D7D6115F1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24D478-96E8-4FA5-A942-7A10B95818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619BD2-D503-42FF-A343-FDAE73303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3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B56FE5-0875-496D-8E86-A8DF4D063E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3BA970-EC6F-4671-875D-FE339F4EB3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7A66AD-AD2F-495A-9E04-91D3D02F8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06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DF933-319C-47BE-A0E1-0ADE8DC7AF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1C7884-1255-4472-8E9F-A05C294ACA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id="{6EA99BAF-2A70-48B0-AF42-15E941B78E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4D96A6-8F49-4F8B-87C2-123ECFEA2E14}"/>
              </a:ext>
            </a:extLst>
          </p:cNvPr>
          <p:cNvSpPr/>
          <p:nvPr/>
        </p:nvSpPr>
        <p:spPr>
          <a:xfrm>
            <a:off x="479394" y="221942"/>
            <a:ext cx="11292395" cy="4382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 1.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Никто не может заставить кого-либо изготовить оберег для себя. Обереги изготавливаются только по доброй воле и от чистой души.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 2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Самые сильные обереги - те, которые сделаны для вас вашими близкими родственниками.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 3.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Нужно очень тщательно относиться к выбору материалов для оберегов.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 4.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изготовления оберега вы должны постоянно думать о том человеке, для которого вы его делаете, держать перед мысленным взглядом его образ, ощущать его энергетику, настрой, характер.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id="{B932CC4B-3096-441E-96B3-6F9B0B5ABAD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331" y="4388503"/>
            <a:ext cx="3517668" cy="2469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37C4E796-22DB-4CE5-9A3E-CFE97A0AE04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976"/>
            <a:ext cx="3764132" cy="2254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0238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D6864-3921-44D3-A159-4220B1ED67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F28E15-4FDC-4112-8657-1B3B7F4AEC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FDBD279A-F8D4-49D7-8E81-1DE1EB10758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91D93A-3150-4CEE-8AB7-5C54821C4694}"/>
              </a:ext>
            </a:extLst>
          </p:cNvPr>
          <p:cNvSpPr/>
          <p:nvPr/>
        </p:nvSpPr>
        <p:spPr>
          <a:xfrm>
            <a:off x="2672179" y="292962"/>
            <a:ext cx="6471821" cy="651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Украсьте ваш оберег по своему усмотрению.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Кофейные зерна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богатство;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Монетки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успех в делах;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Горох</a:t>
            </a:r>
            <a:r>
              <a:rPr lang="ru-RU" sz="2400" u="sng" dirty="0">
                <a:solidFill>
                  <a:srgbClr val="00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дружба и мир;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FF99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Кукуруза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здоровье детей и плодородие;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Шишки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трудолюбие, успех в делах;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CC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Мешковина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достаток;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99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Фасоль</a:t>
            </a:r>
            <a:r>
              <a:rPr lang="ru-RU" sz="2400" u="sng" dirty="0">
                <a:solidFill>
                  <a:srgbClr val="99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зарождение новой жизни;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CCCC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Семена тыквы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плодородие;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Лента синяя (символ небо)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мир в семье;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Лента жёлтая (символ солнца)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счастье радость в доме;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Лента красная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защита от сглаза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0422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84F03D-0D2E-409A-9390-026581E65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3EFF68-A391-4A7B-9DDC-DA2910B87E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D8A582D0-2BA1-4D0E-95FF-BC6B5330ECF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1635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1EF80-B26B-4689-A9D1-4C786370C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400D6A-E1BF-457E-AE2B-26F0BD76F7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945C27CD-A303-4A31-9C69-72D4FD73386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C7A135-6415-4486-8AFE-36BB43DD01EC}"/>
              </a:ext>
            </a:extLst>
          </p:cNvPr>
          <p:cNvSpPr/>
          <p:nvPr/>
        </p:nvSpPr>
        <p:spPr>
          <a:xfrm>
            <a:off x="1216241" y="1600200"/>
            <a:ext cx="9259409" cy="430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Счастье бродило по свету и всем, кто ему встречался на пути, Счастье исполняло желания. Однажды Счастье по неосторожности провалилось в яму и не смогло выбраться. К яме подходили люди и загадывали желания, а Счастье, естественно, выполняло их. И люди уходили, оставив Счастье сидеть в яме дальше. Однажды к яме подошел молодой парень. Он посмотрел на Счастье, но не стал ничего требовать, а спросил: Тебе-то, Счастье, чего хочется?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 Выбраться отсюда, — ответило Счастье.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Парень помог ему выбраться и пошел своей дорогой. А Счастье... побежало за ним.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9DA2A8-3FF7-4209-9F8B-5CA8F194A44A}"/>
              </a:ext>
            </a:extLst>
          </p:cNvPr>
          <p:cNvSpPr/>
          <p:nvPr/>
        </p:nvSpPr>
        <p:spPr>
          <a:xfrm>
            <a:off x="3444536" y="754603"/>
            <a:ext cx="4252404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Притча о Счастье</a:t>
            </a:r>
          </a:p>
        </p:txBody>
      </p:sp>
      <p:pic>
        <p:nvPicPr>
          <p:cNvPr id="8" name="Рисунок 7" descr="Picture background">
            <a:extLst>
              <a:ext uri="{FF2B5EF4-FFF2-40B4-BE49-F238E27FC236}">
                <a16:creationId xmlns:a16="http://schemas.microsoft.com/office/drawing/2014/main" id="{CE632BBF-B9EC-4B0D-801C-1641FEFFA91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59619" cy="150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Picture background">
            <a:extLst>
              <a:ext uri="{FF2B5EF4-FFF2-40B4-BE49-F238E27FC236}">
                <a16:creationId xmlns:a16="http://schemas.microsoft.com/office/drawing/2014/main" id="{EE68081A-A5BE-4B33-B53D-00FD7917CB0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592" y="0"/>
            <a:ext cx="2336938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Picture background">
            <a:extLst>
              <a:ext uri="{FF2B5EF4-FFF2-40B4-BE49-F238E27FC236}">
                <a16:creationId xmlns:a16="http://schemas.microsoft.com/office/drawing/2014/main" id="{C479620D-F054-465A-9B74-52D759355E5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49874"/>
            <a:ext cx="2059619" cy="150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id="{7FB11DDB-373F-4CA4-87AE-07BBD188E3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381" y="5349874"/>
            <a:ext cx="2059619" cy="1508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81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915AD-F141-47E1-815F-FCC1F5EE46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5FF57D-C03E-4020-87AF-AEA096335E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524828BE-970D-4386-AD0A-835C340C03A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FC0B45-B395-4E1B-9898-38AD4A070AE0}"/>
              </a:ext>
            </a:extLst>
          </p:cNvPr>
          <p:cNvSpPr/>
          <p:nvPr/>
        </p:nvSpPr>
        <p:spPr>
          <a:xfrm>
            <a:off x="1056443" y="133165"/>
            <a:ext cx="10147176" cy="402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пожелать Вам? Конечно, -  счастья!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Оно везде: в цветах, мечтах,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Порою в музыке, порой в ненастье,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Порою только в дорогих глазах.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Пусть не коснётся Вас беда, 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будьте счастливы всегда!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Picture background">
            <a:extLst>
              <a:ext uri="{FF2B5EF4-FFF2-40B4-BE49-F238E27FC236}">
                <a16:creationId xmlns:a16="http://schemas.microsoft.com/office/drawing/2014/main" id="{4BB10065-A585-42A2-B337-222ACBAE88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334" y="3602038"/>
            <a:ext cx="5940425" cy="3011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08311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371</Words>
  <Application>Microsoft Office PowerPoint</Application>
  <PresentationFormat>Широкоэкранный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2025-01-23T14:28:11Z</dcterms:created>
  <dcterms:modified xsi:type="dcterms:W3CDTF">2025-03-28T08:27:39Z</dcterms:modified>
</cp:coreProperties>
</file>