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6" d="100"/>
          <a:sy n="126" d="100"/>
        </p:scale>
        <p:origin x="-202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50415-A0DD-4FC7-BB15-C893033A91DA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E5140-CF81-42EB-9A49-FC4D61B63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1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40200" y="449775"/>
            <a:ext cx="3983700" cy="46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идет дождь? Опыт – «Круговорот воды в природе».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340200" y="1305669"/>
            <a:ext cx="3766800" cy="14401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Разберём причины дождя и роль воды на Земле.
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61112" y="3789203"/>
            <a:ext cx="4124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Педагог дополнительного образования:</a:t>
            </a:r>
          </a:p>
          <a:p>
            <a:r>
              <a:rPr lang="ru-RU" dirty="0" smtClean="0"/>
              <a:t>Дятлова Анна Руслановна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353175" y="1748790"/>
            <a:ext cx="2420100" cy="47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Воздействие промышленности на водные циклы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World Resource Institute</a:t>
            </a:r>
            <a:endParaRPr lang="en-US" sz="2900" dirty="0"/>
          </a:p>
        </p:txBody>
      </p:sp>
      <p:sp>
        <p:nvSpPr>
          <p:cNvPr id="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80" y="-99178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1216201"/>
            <a:ext cx="4381500" cy="3200549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77725" y="14298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круговорота воды влияет на биоразнообразие, повышая стресс на экосистемы. Многие виды растений и животных находятся под угрозой из-за нестабильных условий среды и изменения водных путей.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777725" y="31092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Нестабильность водных ресурсов приводит к социально-экономическим проблемам. Увеличение наводнений и засух вызывает ущерб сельскому хозяйству и инфраструктуре, влияя на продовольственную безопасность и экономическое развитие.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37920" y="393900"/>
            <a:ext cx="8394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Экологические последствия изменения круговорота воды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00" y="1683468"/>
            <a:ext cx="4152000" cy="2051318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01439" y="4500135"/>
            <a:ext cx="3554963" cy="261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Энциклопедия природных систем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922963" y="1888873"/>
            <a:ext cx="3396343" cy="17768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демонстрирует различные стратегии защиты водного баланса с указанием их эффективности и применимости.
Эффективные меры требуют интеграции природных и инженерных решений для комплексного управления водными ресурсами.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Меры по сохранению природного водного баланса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41658" y="1371725"/>
            <a:ext cx="2910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 к предотвращению эрозий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Корневая система лесов предотвращает эрозию почвы, снижая вынос почвы в водные системы. Это предотвращает заиление рек и снижает загрязнение водоёмов.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7001" y="2896775"/>
            <a:ext cx="32634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Часть глобального круговорота воды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Леса играют значительную роль в круговороте воды, удерживая влагу за счет листвы и корней. Они способствуют улучшению микроклимата и влажности в атмосфере.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5589203" y="2887863"/>
            <a:ext cx="28071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местных экосистем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Леса поддерживают биологическую активность, предоставляя среду обитания и ресурсы для разнообразных видов, способствуя устойчивости местных экосистем.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337920" y="393900"/>
            <a:ext cx="84678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лесов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растений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поддержании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водного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баланса</a:t>
            </a:r>
            <a:endParaRPr lang="en-US" sz="2400" dirty="0"/>
          </a:p>
        </p:txBody>
      </p:sp>
      <p:sp>
        <p:nvSpPr>
          <p:cNvPr id="7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1216201"/>
            <a:ext cx="4381500" cy="3200549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77725" y="14298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Образование детей об экологии может повлиять на сознательное отношение к ресурсам. Программы в школьных и внешкольных активностях могут формировать у них понимание важности воды для жизни.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777725" y="31092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занятия, такие как проекты по экономии воды, способствуют развитию навыков устойчивого поведения. Это помогает сформировать ответственное поколение, осознающее экологические проблемы.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37920" y="393900"/>
            <a:ext cx="8394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Обучение детей о важности сохранения воды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52645" y="11598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Завершение: значение понимания водного цикла</a:t>
            </a:r>
            <a:endParaRPr lang="en-US" sz="2400" dirty="0"/>
          </a:p>
        </p:txBody>
      </p:sp>
      <p:sp>
        <p:nvSpPr>
          <p:cNvPr id="4" name="Text 1"/>
          <p:cNvSpPr txBox="1"/>
          <p:nvPr/>
        </p:nvSpPr>
        <p:spPr>
          <a:xfrm>
            <a:off x="396625" y="2845525"/>
            <a:ext cx="37794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водного цикла критично для защиты окружающей среды. Это знание помогает управлять ресурсами и готовиться к изменению климата, обеспечивая устойчивое будущее.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480" y="462915"/>
            <a:ext cx="3755291" cy="442341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49525" y="2336900"/>
            <a:ext cx="4143000" cy="28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Круговорот воды — ключевой процесс, поддерживающий жизнь на Земле, отражающий взаимосвязь атмосферы, гидросферы и биосферы.</a:t>
            </a:r>
            <a:endParaRPr lang="en-US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337923" y="393900"/>
            <a:ext cx="43662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Постижение круговорота воды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353175" y="1748790"/>
            <a:ext cx="2420100" cy="47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Природные источники воды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United States Geological Survey</a:t>
            </a:r>
            <a:endParaRPr lang="en-US" sz="2900" dirty="0"/>
          </a:p>
        </p:txBody>
      </p:sp>
      <p:sp>
        <p:nvSpPr>
          <p:cNvPr id="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1216201"/>
            <a:ext cx="4381500" cy="3200549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77725" y="14298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Испарение — это процесс перехода воды из жидкого состояния в пар. Он усиливается при повышении температуры, что увеличивает влажность воздуха и формирует облака.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777725" y="3109275"/>
            <a:ext cx="3555600" cy="25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Высокие температуры способствуют интенсивному испарению, что в свою очередь усиливает локальные погодные явления, такие как дожди и штормы.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37920" y="393900"/>
            <a:ext cx="8394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Испарение воды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600" y="1521515"/>
            <a:ext cx="3901950" cy="2401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Научное описание процесса круговорота воды, Октябрь 2023.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7525" y="1699750"/>
            <a:ext cx="3396300" cy="29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конденсации играет важную роль в формировании облаков и последующем выпадении дождя.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417525" y="2770875"/>
            <a:ext cx="3944100" cy="29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Конденсация водяного пара – ключевой этап круговорота воды, приводящий к появлению осадков.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Конденсация воды</a:t>
            </a:r>
            <a:endParaRPr lang="en-US" sz="2400" dirty="0"/>
          </a:p>
        </p:txBody>
      </p:sp>
      <p:sp>
        <p:nvSpPr>
          <p:cNvPr id="8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81" y="1301558"/>
            <a:ext cx="218400" cy="19413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9881" y="1289425"/>
            <a:ext cx="218400" cy="218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81" y="3158575"/>
            <a:ext cx="218400" cy="21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9881" y="3180415"/>
            <a:ext cx="218400" cy="17472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41125" y="1743250"/>
            <a:ext cx="3706500" cy="23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Теплый воздух поднимается и охлаждается, что ведет к конденсации водяного пара в капли.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1088724" y="1263925"/>
            <a:ext cx="3159000" cy="26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Конденсация пара</a:t>
            </a:r>
            <a:endParaRPr lang="en-US" sz="1300" dirty="0"/>
          </a:p>
        </p:txBody>
      </p:sp>
      <p:sp>
        <p:nvSpPr>
          <p:cNvPr id="9" name="Text 2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образуются облака</a:t>
            </a:r>
            <a:endParaRPr lang="en-US" sz="2400" dirty="0"/>
          </a:p>
        </p:txBody>
      </p:sp>
      <p:sp>
        <p:nvSpPr>
          <p:cNvPr id="10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11" name="Text 4"/>
          <p:cNvSpPr txBox="1"/>
          <p:nvPr/>
        </p:nvSpPr>
        <p:spPr>
          <a:xfrm>
            <a:off x="4793425" y="1743250"/>
            <a:ext cx="3706500" cy="23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Понижение температуры способствует более быстрому образованию капель и увеличению облачной массы.</a:t>
            </a: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5284550" y="1263925"/>
            <a:ext cx="3249300" cy="26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Температурные изменения</a:t>
            </a:r>
            <a:endParaRPr lang="en-US" sz="1300" dirty="0"/>
          </a:p>
        </p:txBody>
      </p:sp>
      <p:sp>
        <p:nvSpPr>
          <p:cNvPr id="13" name="Text 6"/>
          <p:cNvSpPr txBox="1"/>
          <p:nvPr/>
        </p:nvSpPr>
        <p:spPr>
          <a:xfrm>
            <a:off x="4793425" y="3588903"/>
            <a:ext cx="3740400" cy="23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устойчивом наборе массы облака превращаются в крупные образования, готовые к осадкам.</a:t>
            </a:r>
            <a:endParaRPr lang="en-US" sz="1100" dirty="0"/>
          </a:p>
        </p:txBody>
      </p:sp>
      <p:sp>
        <p:nvSpPr>
          <p:cNvPr id="14" name="Text 7"/>
          <p:cNvSpPr txBox="1"/>
          <p:nvPr/>
        </p:nvSpPr>
        <p:spPr>
          <a:xfrm>
            <a:off x="5296699" y="3117395"/>
            <a:ext cx="3237300" cy="26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облаков</a:t>
            </a:r>
            <a:endParaRPr lang="en-US" sz="1300" dirty="0"/>
          </a:p>
        </p:txBody>
      </p:sp>
      <p:sp>
        <p:nvSpPr>
          <p:cNvPr id="15" name="Text 8"/>
          <p:cNvSpPr txBox="1"/>
          <p:nvPr/>
        </p:nvSpPr>
        <p:spPr>
          <a:xfrm>
            <a:off x="541125" y="3588903"/>
            <a:ext cx="3740400" cy="23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Ветер смешивает слои воздуха, что способствует горизонтальному развитию и формированию облачных систем.</a:t>
            </a:r>
            <a:endParaRPr lang="en-US" sz="1100" dirty="0"/>
          </a:p>
        </p:txBody>
      </p:sp>
      <p:sp>
        <p:nvSpPr>
          <p:cNvPr id="16" name="Text 9"/>
          <p:cNvSpPr txBox="1"/>
          <p:nvPr/>
        </p:nvSpPr>
        <p:spPr>
          <a:xfrm>
            <a:off x="1044396" y="3133075"/>
            <a:ext cx="3237000" cy="26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ветра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479" y="1167050"/>
            <a:ext cx="3753092" cy="3355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941807" y="1285875"/>
            <a:ext cx="3449700" cy="23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Осадки начинаются с формирования капель в облаках. 2. Эти капли сливаются, увеличиваясь в размерах, и впоследствии падают на землю.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337920" y="393900"/>
            <a:ext cx="8394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Стадии и формы осадков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941200" y="3119775"/>
            <a:ext cx="3449700" cy="26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Дождь выпадает, когда температура выше нуля. 2. При отрицательной температуре образуются снег и град, что приводит к различным климатическим условиям.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00" y="2003898"/>
            <a:ext cx="4152000" cy="1410459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01439" y="4500135"/>
            <a:ext cx="3554963" cy="261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Климатология учебник, 2022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922963" y="1888873"/>
            <a:ext cx="3396343" cy="17768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демонстрирует, как ветры и рельеф влияют на интенсивность осадков.
Ветры и рельеф играют ключевую роль в распределении осадков.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Факторы, влияющие на дождь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600" y="1521515"/>
            <a:ext cx="3901950" cy="2401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Сводка Межправительственной группы экспертов по изменению климата, 2022 г.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7525" y="1699750"/>
            <a:ext cx="3396300" cy="29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Глобальное потепление усиливает испарение из поверхностей океанов, увеличивая влажность воздуха и изменяя распределение осадков на глобальном уровне.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417525" y="2770875"/>
            <a:ext cx="3944100" cy="29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показывает рост испарения и измененное распределение осадков, что влияет на климатические модели.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глобального потепления на круговорот воды</a:t>
            </a:r>
            <a:endParaRPr lang="en-US" sz="2400" dirty="0"/>
          </a:p>
        </p:txBody>
      </p:sp>
      <p:sp>
        <p:nvSpPr>
          <p:cNvPr id="8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557</Words>
  <Application>Microsoft Office PowerPoint</Application>
  <PresentationFormat>Экран (16:9)</PresentationFormat>
  <Paragraphs>77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5</cp:revision>
  <dcterms:created xsi:type="dcterms:W3CDTF">2025-04-03T06:53:44Z</dcterms:created>
  <dcterms:modified xsi:type="dcterms:W3CDTF">2025-04-03T07:54:57Z</dcterms:modified>
</cp:coreProperties>
</file>