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4327F-40C5-4DEF-8A48-DDAED5651515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2310-BC12-4D8B-8194-846C86DD3D5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4120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4327F-40C5-4DEF-8A48-DDAED5651515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2310-BC12-4D8B-8194-846C86DD3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937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4327F-40C5-4DEF-8A48-DDAED5651515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2310-BC12-4D8B-8194-846C86DD3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62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4327F-40C5-4DEF-8A48-DDAED5651515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2310-BC12-4D8B-8194-846C86DD3D5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6727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4327F-40C5-4DEF-8A48-DDAED5651515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2310-BC12-4D8B-8194-846C86DD3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772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4327F-40C5-4DEF-8A48-DDAED5651515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2310-BC12-4D8B-8194-846C86DD3D5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0776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4327F-40C5-4DEF-8A48-DDAED5651515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2310-BC12-4D8B-8194-846C86DD3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439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4327F-40C5-4DEF-8A48-DDAED5651515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2310-BC12-4D8B-8194-846C86DD3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898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4327F-40C5-4DEF-8A48-DDAED5651515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2310-BC12-4D8B-8194-846C86DD3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208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4327F-40C5-4DEF-8A48-DDAED5651515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2310-BC12-4D8B-8194-846C86DD3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0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4327F-40C5-4DEF-8A48-DDAED5651515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2310-BC12-4D8B-8194-846C86DD3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804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4327F-40C5-4DEF-8A48-DDAED5651515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2310-BC12-4D8B-8194-846C86DD3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1828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4327F-40C5-4DEF-8A48-DDAED5651515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2310-BC12-4D8B-8194-846C86DD3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9276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4327F-40C5-4DEF-8A48-DDAED5651515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2310-BC12-4D8B-8194-846C86DD3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272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4327F-40C5-4DEF-8A48-DDAED5651515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2310-BC12-4D8B-8194-846C86DD3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975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4327F-40C5-4DEF-8A48-DDAED5651515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2310-BC12-4D8B-8194-846C86DD3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5725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4327F-40C5-4DEF-8A48-DDAED5651515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2310-BC12-4D8B-8194-846C86DD3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063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E14327F-40C5-4DEF-8A48-DDAED5651515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7212310-BC12-4D8B-8194-846C86DD3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7175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812" y="1304404"/>
            <a:ext cx="8001000" cy="2971801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дополнительной общеобразовательной программы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посещающими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логопункт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860" y="3086100"/>
            <a:ext cx="50292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11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4332" y="0"/>
            <a:ext cx="853440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Что же дополнительно получают дети, посещая </a:t>
            </a:r>
            <a:r>
              <a:rPr lang="ru-RU" b="1" dirty="0" smtClean="0"/>
              <a:t>наше Объединение?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25880"/>
            <a:ext cx="8534400" cy="121496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3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Снятие «речевого зажима» и страха публичности.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36" y="2403071"/>
            <a:ext cx="3223605" cy="42981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710" y="2403071"/>
            <a:ext cx="6410036" cy="42981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004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159" y="621914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ru-RU" dirty="0"/>
              <a:t>2. Развитие просодической стороны речи (интонация, тембр, темп).</a:t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875" y="159327"/>
            <a:ext cx="3319177" cy="4426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59" y="1884218"/>
            <a:ext cx="4511241" cy="37407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88"/>
          <a:stretch/>
        </p:blipFill>
        <p:spPr>
          <a:xfrm>
            <a:off x="4805715" y="2708353"/>
            <a:ext cx="3856845" cy="37550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9806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830" y="303259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ru-RU" dirty="0"/>
              <a:t>3. Развитие «ручной умелости» в связке с речью.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048" y="1056792"/>
            <a:ext cx="6188364" cy="4641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7" y="1953491"/>
            <a:ext cx="5694726" cy="4271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684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2" t="11313" r="12272"/>
          <a:stretch/>
        </p:blipFill>
        <p:spPr>
          <a:xfrm>
            <a:off x="0" y="1399686"/>
            <a:ext cx="4173588" cy="41983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81" y="222245"/>
            <a:ext cx="853440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4. Социализация и работа в </a:t>
            </a:r>
            <a:r>
              <a:rPr lang="ru-RU" dirty="0" smtClean="0"/>
              <a:t>    команде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036" y="3498843"/>
            <a:ext cx="3813812" cy="33803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5"/>
          <a:stretch/>
        </p:blipFill>
        <p:spPr>
          <a:xfrm>
            <a:off x="7267336" y="-40219"/>
            <a:ext cx="4892252" cy="37384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2"/>
          <a:stretch/>
        </p:blipFill>
        <p:spPr>
          <a:xfrm>
            <a:off x="4060134" y="2657391"/>
            <a:ext cx="3775545" cy="4200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8871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721" y="608059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Чем же так важна эта дополнительная работа?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091" y="1496292"/>
            <a:ext cx="9772793" cy="4481176"/>
          </a:xfrm>
        </p:spPr>
        <p:txBody>
          <a:bodyPr>
            <a:noAutofit/>
          </a:bodyPr>
          <a:lstStyle/>
          <a:p>
            <a:endParaRPr lang="ru-RU" sz="4000" dirty="0" smtClean="0">
              <a:solidFill>
                <a:schemeClr val="tx1"/>
              </a:solidFill>
            </a:endParaRPr>
          </a:p>
          <a:p>
            <a:r>
              <a:rPr lang="ru-RU" sz="4000" dirty="0" smtClean="0">
                <a:solidFill>
                  <a:schemeClr val="tx1"/>
                </a:solidFill>
              </a:rPr>
              <a:t>Закрепление </a:t>
            </a:r>
            <a:r>
              <a:rPr lang="ru-RU" sz="4000" dirty="0">
                <a:solidFill>
                  <a:schemeClr val="tx1"/>
                </a:solidFill>
              </a:rPr>
              <a:t>навыков без принуждения. </a:t>
            </a:r>
            <a:endParaRPr lang="ru-RU" sz="4000" dirty="0" smtClean="0">
              <a:solidFill>
                <a:schemeClr val="tx1"/>
              </a:solidFill>
            </a:endParaRPr>
          </a:p>
          <a:p>
            <a:r>
              <a:rPr lang="ru-RU" sz="4000" dirty="0" smtClean="0">
                <a:solidFill>
                  <a:schemeClr val="tx1"/>
                </a:solidFill>
              </a:rPr>
              <a:t>Профилактика </a:t>
            </a:r>
            <a:r>
              <a:rPr lang="ru-RU" sz="4000" dirty="0">
                <a:solidFill>
                  <a:schemeClr val="tx1"/>
                </a:solidFill>
              </a:rPr>
              <a:t>нарушений письма и чтения. </a:t>
            </a:r>
            <a:endParaRPr lang="ru-RU" sz="4000" dirty="0" smtClean="0">
              <a:solidFill>
                <a:schemeClr val="tx1"/>
              </a:solidFill>
            </a:endParaRPr>
          </a:p>
          <a:p>
            <a:r>
              <a:rPr lang="ru-RU" sz="4000" dirty="0" smtClean="0">
                <a:solidFill>
                  <a:schemeClr val="tx1"/>
                </a:solidFill>
              </a:rPr>
              <a:t>Повышение </a:t>
            </a:r>
            <a:r>
              <a:rPr lang="ru-RU" sz="4000" dirty="0">
                <a:solidFill>
                  <a:schemeClr val="tx1"/>
                </a:solidFill>
              </a:rPr>
              <a:t>самооценки. </a:t>
            </a:r>
          </a:p>
        </p:txBody>
      </p:sp>
    </p:spTree>
    <p:extLst>
      <p:ext uri="{BB962C8B-B14F-4D97-AF65-F5344CB8AC3E}">
        <p14:creationId xmlns:p14="http://schemas.microsoft.com/office/powerpoint/2010/main" val="33594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358" y="123150"/>
            <a:ext cx="8534400" cy="1507067"/>
          </a:xfrm>
        </p:spPr>
        <p:txBody>
          <a:bodyPr/>
          <a:lstStyle/>
          <a:p>
            <a:r>
              <a:rPr lang="ru-RU" dirty="0"/>
              <a:t>Уважаемые коллеги!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326" y="3325091"/>
            <a:ext cx="4359563" cy="3269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249" y="225712"/>
            <a:ext cx="3745346" cy="2809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18823" y="1568352"/>
            <a:ext cx="3910320" cy="2932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91519"/>
            <a:ext cx="4437717" cy="4107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7198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4467" y="1744132"/>
            <a:ext cx="8534400" cy="1507067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/>
              <a:t>СПАСИБО ЗА ВНИМАНИЕ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363879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"/>
</p:tagLst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239</TotalTime>
  <Words>92</Words>
  <Application>Microsoft Office PowerPoint</Application>
  <PresentationFormat>Широкоэкранный</PresentationFormat>
  <Paragraphs>13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Century Gothic</vt:lpstr>
      <vt:lpstr>Times New Roman</vt:lpstr>
      <vt:lpstr>Wingdings 3</vt:lpstr>
      <vt:lpstr>Сектор</vt:lpstr>
      <vt:lpstr>«Реализация дополнительной общеобразовательной программы с детьми посещающими логопункт».</vt:lpstr>
      <vt:lpstr>Что же дополнительно получают дети, посещая наше Объединение?</vt:lpstr>
      <vt:lpstr>2. Развитие просодической стороны речи (интонация, тембр, темп).  </vt:lpstr>
      <vt:lpstr>3. Развитие «ручной умелости» в связке с речью. </vt:lpstr>
      <vt:lpstr>4. Социализация и работа в     команде. </vt:lpstr>
      <vt:lpstr>Чем же так важна эта дополнительная работа? </vt:lpstr>
      <vt:lpstr>Уважаемые коллеги! 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Александр</cp:lastModifiedBy>
  <cp:revision>14</cp:revision>
  <dcterms:created xsi:type="dcterms:W3CDTF">2026-03-22T16:21:03Z</dcterms:created>
  <dcterms:modified xsi:type="dcterms:W3CDTF">2026-03-23T19:43:49Z</dcterms:modified>
</cp:coreProperties>
</file>